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</p:sld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43" d="100"/>
          <a:sy n="143" d="100"/>
        </p:scale>
        <p:origin x="6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441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Всем привет! Меня зовут Всеволод Деткин и я представляю компанию «Элитриум». В сегодняшнем докладе я бы хотел рассказать о мире фреймворков для создания серверных приложений и показать тот, который запал мне в душу. (Дополнить/переписать)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*контекст - почему про это говорим, что хоти полезного дать (убеждающая агенда)
*общая интерпретация (зона применения, что ты думаешь об инструменте, что должен понять слушатель)
-   переходы!!!!
-   в рассказе про Элизию нужна внутренняя структура (типы преимуществ
-   выводы
-   общая структура (2 части - что было, до элизиума)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*контекст - почему про это говорим, что хоти полезного дать (убеждающая агенда)
*общая интерпретация (зона применения, что ты думаешь об инструменте, что должен понять слушатель)
-   переходы!!!!
-   в рассказе про Элизию нужна внутренняя структура (типы преимуществ
-   выводы
-   общая структура (2 части - что было, до элизиума)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*контекст - почему про это говорим, что хоти полезного дать (убеждающая агенда)
*общая интерпретация (зона применения, что ты думаешь об инструменте, что должен понять слушатель)
-   переходы!!!!
-   в рассказе про Элизию нужна внутренняя структура (типы преимуществ
-   выводы
-   общая структура (2 части - что было, до элизиума)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&lt;SlideLogo framework="ElysiaJS" title="Переиспользование models на клиенте"/&gt;
&lt;div class="flex gap-2 justify-around"&gt;
```ts
new Elysia()
    .model({
        signIn: t.Object({
            username: t.String(),
            password: t.String(),
        }),
    })
    .post(
        "/sign-in",
        ({ body }) =&gt; body,
        {
            body: "signIn",
            response: "signIn",
        },
    );
export const { models } = app;
```
```ts
import { models } from "./server";
const value = models.sign.parse({
    username: "admin",
    password: "admin"
});
const { data, error } = models.sign.safeParse({
    username: "admin",
    password: "admin"
});
```
&lt;/div&gt;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мб привести пример с ejs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Касательно его медлительности. Вот мы можем увидеть бенчмарк который показывает насколько express ныне не конкурентно-способен. **Забавный факт** - раздел в документации NestJS про использование Fastify адаптера вместо Express называется «**Performance (Fastify)**»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переделать слайд визуально.
В роутинге Express'а не применяется хитрых алгоритмов по типу RadixTree, которые можно встретить у конкурентов.
Express же использует библиотеку path-to-regexp которая превращает ваш текст в регулярное выражение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flow-chart req =&gt; req =&gt; req =&gt; send
Вот так выглядит пример работы Middleware. Функции вида req, res, next. И с помощью next мы можем пойти в следующий Middleware или с помощью return остановить его здесь.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Касательно его костыльности. Мы не можем просто взять и выбросить ошибку в асинхронной функции без использования хака / своей обёрткой над middleware.
[Click] А ещё параметры error-handler Middleware становятся **any**. Хотя это есть в документации...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Касательно его костыльности. Мы не можем просто взять и выбросить ошибку в асинхронной функции без использования хака / своей обёрткой над middleware.
[Click] А ещё параметры error-handler Middleware становятся **any**. Хотя это есть в документации...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 перестал активно обновляться. Как например первая бета 5.0.0 вышла 2 года назад. И с того момента не получила никаких коммитов в ветке на гитхабе. Хотя документация во всю кричит «Документация версии 5.0.0 уже доступна».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Теперь давайте перейдём к следующему фреймворку. Им будет **Koa**. 
**Начнём с плюсов:**
[Click] Написан командой ExpressJS. Koa был написан командой, которая занималась и ExpressJS. Так что этот фреймворк справедливо можно назвать перерождением Express'а
[Click] Значительно быстрее ExpressJS. В Koa нет таких значительных проблем как в Express'е.
**А теперь к минусам:**
[Click] Middleware. Так как это буквально перерождение Express паттерн Middleware никуда не исчез.
[Click] Плохая интеграция с OpenAPI. // TODO:
[Click] Не особо популярен. Пропагандировался как фреймворк нового поколения исправляя callback hell генераторами // TODO: дописать додумать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Теперь давайте перейдём к следующему фреймворку. Им будет **Koa**. 
**Начнём с плюсов:**
[Click] Написан командой ExpressJS. Koa был написан командой, которая занималась и ExpressJS. Так что этот фреймворк справедливо можно назвать перерождением Express'а
[Click] Значительно быстрее ExpressJS. В Koa нет таких значительных проблем как в Express'е.
**А теперь к минусам:**
[Click] Middleware. Так как это буквально перерождение Express паттерн Middleware никуда не исчез.
[Click] Плохая интеграция с OpenAPI. // TODO:
[Click] Не особо популярен. Пропагандировался как фреймворк нового поколения исправляя callback hell генераторами // TODO: дописать додумать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Теперь давайте перейдём к следующему фреймворку. Им будет **Koa**. 
**Начнём с плюсов:**
[Click] Написан командой ExpressJS. Koa был написан командой, которая занималась и ExpressJS. Так что этот фреймворк справедливо можно назвать перерождением Express'а
[Click] Значительно быстрее ExpressJS. В Koa нет таких значительных проблем как в Express'е.
**А теперь к минусам:**
[Click] Middleware. Так как это буквально перерождение Express паттерн Middleware никуда не исчез.
[Click] Плохая интеграция с OpenAPI. // TODO:
[Click] Не особо популярен. Пропагандировался как фреймворк нового поколения исправляя callback hell генераторами // TODO: дописать додумать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Теперь давайте перейдём к следующему фреймворку. Им будет **Koa**. 
**Начнём с плюсов:**
[Click] Написан командой ExpressJS. Koa был написан командой, которая занималась и ExpressJS. Так что этот фреймворк справедливо можно назвать перерождением Express'а
[Click] Значительно быстрее ExpressJS. В Koa нет таких значительных проблем как в Express'е.
**А теперь к минусам:**
[Click] Middleware. Так как это буквально перерождение Express паттерн Middleware никуда не исчез.
[Click] Плохая интеграция с OpenAPI. // TODO:
[Click] Не особо популярен. Пропагандировался как фреймворк нового поколения исправляя callback hell генераторами // TODO: дописать додумать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Теперь давайте перейдём к следующему фреймворку. Им будет **Koa**. 
**Начнём с плюсов:**
[Click] Написан командой ExpressJS. Koa был написан командой, которая занималась и ExpressJS. Так что этот фреймворк справедливо можно назвать перерождением Express'а
[Click] Значительно быстрее ExpressJS. В Koa нет таких значительных проблем как в Express'е.
**А теперь к минусам:**
[Click] Middleware. Так как это буквально перерождение Express паттерн Middleware никуда не исчез.
[Click] Плохая интеграция с OpenAPI. // TODO:
[Click] Не особо популярен. Пропагандировался как фреймворк нового поколения исправляя callback hell генераторами // TODO: дописать додумать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Теперь давайте перейдём к следующему фреймворку. Им будет **Koa**. 
**Начнём с плюсов:**
[Click] Написан командой ExpressJS. Koa был написан командой, которая занималась и ExpressJS. Так что этот фреймворк справедливо можно назвать перерождением Express'а
[Click] Значительно быстрее ExpressJS. В Koa нет таких значительных проблем как в Express'е.
**А теперь к минусам:**
[Click] Middleware. Так как это буквально перерождение Express паттерн Middleware никуда не исчез.
[Click] Плохая интеграция с OpenAPI. // TODO:
[Click] Не особо популярен. Пропагандировался как фреймворк нового поколения исправляя callback hell генераторами // TODO: дописать додумать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Теперь давайте перейдём к следующему фреймворку. Им будет **Koa**. 
**Начнём с плюсов:**
[Click] Написан командой ExpressJS. Koa был написан командой, которая занималась и ExpressJS. Так что этот фреймворк справедливо можно назвать перерождением Express'а
[Click] Значительно быстрее ExpressJS. В Koa нет таких значительных проблем как в Express'е.
**А теперь к минусам:**
[Click] Middleware. Так как это буквально перерождение Express паттерн Middleware никуда не исчез.
[Click] Плохая интеграция с OpenAPI. // TODO:
[Click] Не особо популярен. Пропагандировался как фреймворк нового поколения исправляя callback hell генераторами // TODO: дописать додумать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Теперь давайте перейдём к следующему фреймворку. Им будет **Koa**. 
**Начнём с плюсов:**
[Click] Написан командой ExpressJS. Koa был написан командой, которая занималась и ExpressJS. Так что этот фреймворк справедливо можно назвать перерождением Express'а
[Click] Значительно быстрее ExpressJS. В Koa нет таких значительных проблем как в Express'е.
**А теперь к минусам:**
[Click] Middleware. Так как это буквально перерождение Express паттерн Middleware никуда не исчез.
[Click] Плохая интеграция с OpenAPI. // TODO:
[Click] Не особо популярен. Пропагандировался как фреймворк нового поколения исправляя callback hell генераторами // TODO: дописать додумать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KoaJS назывался «фреймворком нового поколения» и решал проблему callback hell ещё до появления сахара в виде async/await
но после появления их появления люди так и остались на express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Давайте поговорим о FastifyJS. 
**Начнём с плюсов:**
[Click] Современный. Первая стабильная версия Fastify вышла 6 лет назад и новые версии всё ещё выходят. Вот-вот и выйдет v5
[Click] Значительно быстрее ExpressJS. В Koa нет таких значительных проблем как в Express'е.
**А теперь к минусам:**
[Click] Middleware. Так как это буквально перерождение Express паттерн Middleware никуда не исчез.
[Click] Плохая интеграция с OpenAPI. // TODO:
[Click] Не особо популярен. Многие не видят в нём преимуществ перед Express // TODO: дописать додумать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Давайте поговорим о FastifyJS. 
**Начнём с плюсов:**
[Click] Современный. Первая стабильная версия Fastify вышла 6 лет назад и новые версии всё ещё выходят. Вот-вот и выйдет v5
[Click] Значительно быстрее ExpressJS. В Koa нет таких значительных проблем как в Express'е.
**А теперь к минусам:**
[Click] Middleware. Так как это буквально перерождение Express паттерн Middleware никуда не исчез.
[Click] Плохая интеграция с OpenAPI. // TODO:
[Click] Не особо популярен. Многие не видят в нём преимуществ перед Express // TODO: дописать додумать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Давайте поговорим о FastifyJS. 
**Начнём с плюсов:**
[Click] Современный. Первая стабильная версия Fastify вышла 6 лет назад и новые версии всё ещё выходят. Вот-вот и выйдет v5
[Click] Значительно быстрее ExpressJS. В Koa нет таких значительных проблем как в Express'е.
**А теперь к минусам:**
[Click] Middleware. Так как это буквально перерождение Express паттерн Middleware никуда не исчез.
[Click] Плохая интеграция с OpenAPI. // TODO:
[Click] Не особо популярен. Многие не видят в нём преимуществ перед Express // TODO: дописать додумать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TODO: flow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&lt;v-clicks&gt;
-   Не идеал типизации
&lt;/v-clicks&gt;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&lt;v-clicks&gt;
-   Не идеал типизации
&lt;/v-clicks&gt;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&lt;v-clicks&gt;
-   Не идеал типизации
&lt;/v-clicks&gt;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&lt;v-clicks&gt;
-   Не идеал типизации
&lt;/v-clicks&gt;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&lt;v-clicks&gt;
-   Не идеал типизации
&lt;/v-clicks&gt;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В Fastify под коробкой используется AJV, который обеспечивает валидацию.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&lt;v-clicks&gt;
-   Не идеал типизации
&lt;/v-clicks&gt;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&lt;v-clicks&gt;
-   Не идеал типизации
&lt;/v-clicks&gt;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https://github.com/fastify/fastify/issues/5116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Декорирование основных объектов с помощью этого API позволяет оптимизировать обработку объектов сервера, запросов и ответов. Это достигается путем определения формы всех таких экземпляров объектов до их создания и использования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Декорирование основных объектов с помощью этого API позволяет оптимизировать обработку объектов сервера, запросов и ответов. Это достигается путем определения формы всех таких экземпляров объектов до их создания и использования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&lt;img src="/feature-sheet.webp"/&gt;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&lt;img src="/feature-sheet.webp"/&gt;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Валидация же представляет из себя typebox c расширенными возможностями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&lt;v-clicks&gt;
- Powered by Bun
- Молодой
&lt;/v-clicks&gt;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&lt;v-clicks&gt;
- Powered by Bun
- Молодой
&lt;/v-clicks&gt;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*контекст - почему про это говорим, что хоти полезного дать (убеждающая агенда)
*общая интерпретация (зона применения, что ты думаешь об инструменте, что должен понять слушатель)
-   переходы!!!!
-   в рассказе про Элизию нужна внутренняя структура (типы преимуществ
-   выводы
-   общая структура (2 части - что было, до элизиума)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Молодой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bway-muted">
            <a:hlinkClick r:id="" action="ppaction://media"/>
            <a:extLst>
              <a:ext uri="{FF2B5EF4-FFF2-40B4-BE49-F238E27FC236}">
                <a16:creationId xmlns:a16="http://schemas.microsoft.com/office/drawing/2014/main" id="{A10AA31A-E06B-F480-04D2-EFAD11A18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0964" y="0"/>
            <a:ext cx="2793536" cy="5248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2579</Words>
  <Application>Microsoft Office PowerPoint</Application>
  <PresentationFormat>Произвольный</PresentationFormat>
  <Paragraphs>197</Paragraphs>
  <Slides>140</Slides>
  <Notes>140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140</vt:i4>
      </vt:variant>
    </vt:vector>
  </HeadingPairs>
  <TitlesOfParts>
    <vt:vector size="142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/>
  <cp:lastModifiedBy>Seva Kravets</cp:lastModifiedBy>
  <cp:revision>2</cp:revision>
  <dcterms:created xsi:type="dcterms:W3CDTF">2024-06-07T23:40:19Z</dcterms:created>
  <dcterms:modified xsi:type="dcterms:W3CDTF">2024-06-07T23:59:33Z</dcterms:modified>
</cp:coreProperties>
</file>